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F292D-135F-5681-FF89-DEB7EDC48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747820-DA73-78C2-B9C5-2B0F2FA78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513DC5-C7F0-2920-8D62-D3B45FFE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3321-EDFF-4A92-89A1-25CCB18B0D09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EF7ED9-DBCF-8DBA-7EE8-42053B05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588DD6-6F04-2C49-3685-A4610ED7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00BA-0CB3-4C2F-A641-3759C16B6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8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83E9AC-2145-3785-4D5B-613F760B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04411BE-527E-0547-D595-C518F2619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189FFF-4FA6-6C2D-2086-BE4697CF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3321-EDFF-4A92-89A1-25CCB18B0D09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9DEF4A-4332-EBB4-5955-52D32A86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D2957F-A49E-85D4-8E46-9242442C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00BA-0CB3-4C2F-A641-3759C16B6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3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E5B0D98-53B5-38AE-3D5A-2714A52E5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9F8B42-8A74-F2FA-A0C9-AC82A70A4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C09E2B-7C2F-D59B-5003-4AE7F19E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3321-EDFF-4A92-89A1-25CCB18B0D09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B591CD-4CF9-B1A9-C72E-1C420C6D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DAA527-EB8A-2862-BE31-BFA82243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00BA-0CB3-4C2F-A641-3759C16B6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1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5A83BA-E265-89BD-A2B1-B84FD9B5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2F9976-5FFD-0BE5-C1F6-79403F55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3E839A-7482-DB94-1B0C-720A9874D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3321-EDFF-4A92-89A1-25CCB18B0D09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FF221F-15BD-1008-13F3-790510B3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9A43A9-E01E-4FCA-7E9C-332FF7EB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00BA-0CB3-4C2F-A641-3759C16B6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46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0674B7-7816-036B-5B9D-D9C9C333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69511D-46AB-23B1-FCCC-033FCC063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004075-7D0C-AC9E-7FA4-17AD94CA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3321-EDFF-4A92-89A1-25CCB18B0D09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E7B719-D740-18C8-D5F2-8BD064D9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BC51B7-67F7-AE73-6BB7-A489C538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00BA-0CB3-4C2F-A641-3759C16B6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1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DFF73F-D8CD-6396-9A66-C10893EF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FFDA19-9AD8-BDC8-9CF7-0488C96A4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2B639-A7ED-0223-DE82-147CC3AAC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ECA01F2-2DAD-CCF4-578E-4D571DF8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3321-EDFF-4A92-89A1-25CCB18B0D09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45D1B4-9EA9-A402-F363-FD5C5CF8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2BAAF5-3AB2-9B8B-2D00-28586783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00BA-0CB3-4C2F-A641-3759C16B6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3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BC3E8-FC4C-FDCD-126B-F27F73DA5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6D3547-1EAD-A1A2-2692-FAF41A08F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D16E40-7E16-D3FE-2F20-B237EA619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4A61A8E-B7FE-7087-BA5C-225C89DEF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82DF92-FBD9-0E86-A25D-D4FA76C94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D3E9C09-1C1C-2CC9-DEAE-DCA56521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3321-EDFF-4A92-89A1-25CCB18B0D09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BF8285E-E483-7032-45A4-039DEDB8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CFF4C50-7673-D865-AB13-DD6A0957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00BA-0CB3-4C2F-A641-3759C16B6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0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65318-5897-9CA9-D077-1327974F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D4C9D2-F1A7-050B-428F-BDF75273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3321-EDFF-4A92-89A1-25CCB18B0D09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66C80F-D076-3F9A-A5A7-2FA81A1D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3ADCFE2-AB5F-4DEA-1104-57CBB01D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00BA-0CB3-4C2F-A641-3759C16B6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1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18BF7AD-598B-AC8B-31E2-1EC4111D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3321-EDFF-4A92-89A1-25CCB18B0D09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AB8D0EF-D605-4848-5071-3BC0690E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2FE42D-4491-70CF-2FC5-2631A677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00BA-0CB3-4C2F-A641-3759C16B6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88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F47FE8-7BB0-022F-5866-17D1BA5A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E0132E-B78C-DDB0-2CE7-C6796EADD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D56A1D-E012-D5B0-A196-00C3E60D4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B2C49DB-C711-9CC5-C9B5-CE3A90CE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3321-EDFF-4A92-89A1-25CCB18B0D09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8BAD721-BF41-1843-D3C3-0BCCD6F9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4D2D64-2CA8-79AD-EE50-1F4025E1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00BA-0CB3-4C2F-A641-3759C16B6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4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6A2D5-4770-5612-137A-F70D2827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B02F8E8-3292-A144-BA7E-241FC1F3F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717C038-FCF0-2D20-FC38-1F630D4F1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DD1AB6-2402-065F-34C0-50A49DDE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3321-EDFF-4A92-89A1-25CCB18B0D09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E87689-B26D-E95A-15CB-97C8A957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E53789B-EB5D-9725-7144-E24EF932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00BA-0CB3-4C2F-A641-3759C16B6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0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E0A5644-C1B7-7136-D49A-CF74449E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D5D81C-5C1B-E3F0-E6D2-7B235ECC5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209EAC-920A-233A-901B-5F7ADBF63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3321-EDFF-4A92-89A1-25CCB18B0D09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9C6B06-1567-5B78-810E-ED8FD62A6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0315F6-8D6D-6E43-FC1F-16AEEB345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00BA-0CB3-4C2F-A641-3759C16B6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3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F07D093-BEBB-9AFB-8B5C-BE15C2F9D15F}"/>
              </a:ext>
            </a:extLst>
          </p:cNvPr>
          <p:cNvSpPr txBox="1"/>
          <p:nvPr/>
        </p:nvSpPr>
        <p:spPr>
          <a:xfrm>
            <a:off x="430138" y="394161"/>
            <a:ext cx="11331723" cy="6438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MATERIALS FOR THE ARTICLE: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pl-PL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Drepanaphis</a:t>
            </a:r>
            <a:r>
              <a:rPr lang="pl-P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acerifoliae</a:t>
            </a:r>
            <a:r>
              <a:rPr lang="pl-P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aphid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Acer</a:t>
            </a:r>
            <a:r>
              <a:rPr lang="pl-P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faced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Kamila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Malik</a:t>
            </a:r>
            <a:r>
              <a:rPr lang="pl-PL" sz="1800" b="1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Agnieszka Bugaj-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Nawrocka</a:t>
            </a:r>
            <a:r>
              <a:rPr lang="pl-PL" sz="1800" b="1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*, Karina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Wieczorek</a:t>
            </a:r>
            <a:r>
              <a:rPr lang="pl-PL" sz="1800" b="1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in: Folia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(Kraków), vol. 71 (2023), No 3.</a:t>
            </a:r>
          </a:p>
          <a:p>
            <a:pPr>
              <a:spcBef>
                <a:spcPts val="600"/>
              </a:spcBef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https://doi.org/10.3409/fb_71-3.12</a:t>
            </a:r>
          </a:p>
          <a:p>
            <a:pPr>
              <a:spcBef>
                <a:spcPts val="600"/>
              </a:spcBef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1,2,3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 of Silesia, Faculty of Natural Sciences, Institute of Biology, Biotechnology and Environmental Protection,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Bankowa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9, 40-007 Katowice, Poland</a:t>
            </a:r>
            <a:endParaRPr lang="pl-PL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Correspondence: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Agnieszka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Bugaj-Nawrocka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Faculty of Natural Sciences, Institute of Biology, Biotechnology and Environmental Protection, University of Silesia in Katowice,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Bankowa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9, 40‐007 Katowice, Poland.</a:t>
            </a:r>
            <a:endParaRPr lang="pl-PL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E-mail: agnieszka.bugaj-nawrocka@us.edu.pl</a:t>
            </a:r>
            <a:endParaRPr lang="pl-PL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Modelling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future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climate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scenarios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7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pplementary Information SI4">
            <a:hlinkClick r:id="" action="ppaction://media"/>
            <a:extLst>
              <a:ext uri="{FF2B5EF4-FFF2-40B4-BE49-F238E27FC236}">
                <a16:creationId xmlns:a16="http://schemas.microsoft.com/office/drawing/2014/main" id="{322CF1B4-B183-2C0E-1349-FF28AFFBBA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Panoramiczny</PresentationFormat>
  <Paragraphs>16</Paragraphs>
  <Slides>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Bugaj-Nawrocka</dc:creator>
  <cp:lastModifiedBy>kozakiewicz</cp:lastModifiedBy>
  <cp:revision>8</cp:revision>
  <dcterms:created xsi:type="dcterms:W3CDTF">2023-06-11T08:39:33Z</dcterms:created>
  <dcterms:modified xsi:type="dcterms:W3CDTF">2023-07-31T13:09:07Z</dcterms:modified>
</cp:coreProperties>
</file>